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4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Neurotransmitters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Dr Reshmy K.R</a:t>
            </a:r>
          </a:p>
          <a:p>
            <a:r>
              <a:rPr lang="en-US" b="1"/>
              <a:t>Professor</a:t>
            </a:r>
          </a:p>
          <a:p>
            <a:r>
              <a:rPr lang="en-US" b="1"/>
              <a:t>Dept.of Physiology</a:t>
            </a:r>
          </a:p>
          <a:p>
            <a:r>
              <a:rPr lang="en-US" b="1"/>
              <a:t>SKHMC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2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. Inhibitory Neurotransmitters</a:t>
            </a:r>
          </a:p>
          <a:p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 Inhibits the conduction of impilse from the presynaptic neuron to the postsynaptic neuron.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when it is released from the presynaptic axon terminal due to the arrival of action potential , it causes opening of K channels in the postsynaptic membrane and efflux of K ions.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 this leads to hyperpolarization -- Inhibitory post synaptic potential (IPSP)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When IPSP is developed, the action potential is not generated in the postsynaptic neuron.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common inhibitory neurotransmitters are Gamma aminobutyric acid and Dopamine.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b="1"/>
              <a:t>ransport and release of Neurotransmitter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neurotransmitter is produced in the cell body of the neuron and is transmitted through the axon.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 the axon terminal , the neurotransmitter is stored in small packets --vesicles.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Under the influence of a stimulus, these  vesicles open and release the neurotransmitter  into the synaptic cleft.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It binds to specific receptors on the surface of the postsynaptic cell.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The receptors are G proteins. protein kinase or ligand  gated receptors.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Inactivation of Neurotransmitter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After the exceution of the action , neurotransmitter is inactivated by four different mechanisms</a:t>
            </a: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1. it diffuses out of synaptic cleft to the area where it has no action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2. It is destroyed or disintegrated by specific enzymes</a:t>
            </a: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3.It is engulfed and removed by astrocytes</a:t>
            </a: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4. It is removed by reuptake process, the neurotransmitter is taken back into the axon  terminal from where it was released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037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1570"/>
            <a:ext cx="10515600" cy="5045710"/>
          </a:xfrm>
        </p:spPr>
        <p:txBody>
          <a:bodyPr>
            <a:normAutofit lnSpcReduction="10000"/>
          </a:bodyPr>
          <a:lstStyle/>
          <a:p>
            <a:r>
              <a:rPr lang="en-US" b="1"/>
              <a:t>1. Acetyl choline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-Cholinergic neurotransmitter-Excitatory function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it is released from the nerve endings of 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1. preganglonic parasympathetic nerve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2.  Post ganglionic parasympathetic nerve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3. Preganglionic sympathetic nerve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4. post ganglionic sympathetic cholinergic nerves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-nerves supplying eccrine sweat glands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-Sympathetic vasodilator nerves in skeletal muscle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5. Nerves in amacrine cells of retina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6. Many regions of brain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Acetyl choline is synthesized in axon terminal and stored inside the vesicles, quick in action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It produces the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exitatory function of synapse by opening the ligand gated Na channels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It is destroyed immediately after executing the action by the enzyme acetylcholinesterase present in the basal lamina of the synaptic cleft.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Noradrenalin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Neurotransmitter in adrenergic nerve fibers, involved in dreams, arousal, elevation of moods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It is released  in the structures: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1. postganglionic sympathetic nerve endings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2.C.C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3.Hypothalamus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4. Basal ganglia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5.Brainstem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6. Locus ceruleus in pons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7. Spinal cord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Dopamine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-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--secreted by nerve endings in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B.G, Hypothalamus, Limbic system, Neocortex,Retina</a:t>
            </a:r>
          </a:p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Inhibitory action</a:t>
            </a:r>
          </a:p>
          <a:p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prolactin inhibitory hormone secreted by hypothalamus is dopamine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9458" name="Picture 6" descr="Dopamine systems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72200" y="2448560"/>
            <a:ext cx="5181600" cy="3105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Serotonin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5- Hydroxy trptamine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syntesized from trptophan by hydroxylation and decarboxylation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large amount of serotonin is found in enterochromatin cells of GI tract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Small amount is found in platelets and nervous system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he chemical substances that acts as the mediator for the transmission of impulse from one neuron to another neuron through a synapse.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Neuro transmitters , hormones and other chemical messengers which modify the synaptic transmission - neuromodulators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ym typeface="+mn-ea"/>
              </a:rPr>
              <a:t>Serotonin</a:t>
            </a:r>
            <a:r>
              <a:rPr lang="en-US" b="1"/>
              <a:t/>
            </a:r>
            <a:br>
              <a:rPr lang="en-US" b="1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is secreted in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-Hypothalamus, Limbic system, Cerebellum, Dorsal raphe nucleus of midbrain,Spinal cord,Retina, GI tract, Lungs, Platelets.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it impulses of pain sensation in post. gray horn of spinal cord.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cause depression of mood and sleep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Serotonin causes vasoconstriction, platelet aggregation and smooth muscle contraction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controls food intake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Histamin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-secreted in nerve endings of hypothalamus, limbic cortex and  other parts of C.C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-Secreted by gastric mucosa and mast cells</a:t>
            </a:r>
          </a:p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excitatory neurotransmitter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impt. role in arousal mechanism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Gamma aminobutyric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 Inhibitory neurotransmitter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 synapse in CNS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 Presynaptic inhibition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secreted by nerve endings  of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 C.C,Cerebellum, B.G,Spinal cord, Retina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Thank You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Criteria for Neurotransmitter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1. It must be found in a neuron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2.It must be produced by a neuron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3. It must be released by a neuron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4. After release, it must act on a target area and produce some biological effect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5. After the action , it must be activated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 of Neurotransmitters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I.  Depending upon chemical nature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1. Aminoacids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---involved in fast transmission and are inhibitory and excitatory in action, GABA, glycine, glutamate aspartate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052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680"/>
            <a:ext cx="10515600" cy="5181600"/>
          </a:xfrm>
        </p:spPr>
        <p:txBody>
          <a:bodyPr>
            <a:normAutofit fontScale="97500" lnSpcReduction="10000"/>
          </a:bodyPr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2. Amines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---involve in slow synaptic transmission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both inhibitory  and excitatory in action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Noradrenalin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Adrenalin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Dopamine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Serotonin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Histamin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3. Neuropeptides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--- short chain peptides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slow acting synaptic transmitters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4. others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Acetyl Choline- formed from the choline and acetyl co-enzyme A in the presence of enzyme choline acetyl transferase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II. Depending upon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1. Excitatory Neurotransmitters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 Responsible for the conduction of impulses  from the presynaptic neuron to the post synaptic neuron.</a:t>
            </a: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the neurotransmitter released from the presynaptic axon terminal does not cause development of action potential in the post synaptic neuron.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-- It causes some changes in the resting membrane potential- slight depolarization by the opening of sodium channels in the post synaptic membrane and influx of Na ions from ECF.</a:t>
            </a: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--The slight depolarization is called excitatory postsynaptic potential (EPSP)</a:t>
            </a:r>
          </a:p>
          <a:p>
            <a:endParaRPr lang="en-US"/>
          </a:p>
          <a:p>
            <a:r>
              <a:rPr lang="en-US"/>
              <a:t>EPSP in turn causes development of action potential in the intial segment of the axon of the post synaptic neuron </a:t>
            </a:r>
          </a:p>
          <a:p>
            <a:endParaRPr lang="en-US"/>
          </a:p>
          <a:p>
            <a:r>
              <a:rPr lang="en-US"/>
              <a:t>The common excitatory neurotransmitters are acetylcholine &amp; Noradrenaline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893</Words>
  <Application>Microsoft Office PowerPoint</Application>
  <PresentationFormat>Custom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Neurotransmitters</vt:lpstr>
      <vt:lpstr>Slide 2</vt:lpstr>
      <vt:lpstr>Criteria for Neurotransmitter</vt:lpstr>
      <vt:lpstr>Classification  of Neurotransmitters</vt:lpstr>
      <vt:lpstr>Slide 5</vt:lpstr>
      <vt:lpstr>Slide 6</vt:lpstr>
      <vt:lpstr>Slide 7</vt:lpstr>
      <vt:lpstr>II. Depending upon function</vt:lpstr>
      <vt:lpstr>Slide 9</vt:lpstr>
      <vt:lpstr>Slide 10</vt:lpstr>
      <vt:lpstr>Slide 11</vt:lpstr>
      <vt:lpstr>Transport and release of Neurotransmitter</vt:lpstr>
      <vt:lpstr>Slide 13</vt:lpstr>
      <vt:lpstr>Inactivation of Neurotransmitter</vt:lpstr>
      <vt:lpstr>Slide 15</vt:lpstr>
      <vt:lpstr>Slide 16</vt:lpstr>
      <vt:lpstr>Noradrenalin</vt:lpstr>
      <vt:lpstr>Dopamine</vt:lpstr>
      <vt:lpstr>Serotonin</vt:lpstr>
      <vt:lpstr>Serotonin </vt:lpstr>
      <vt:lpstr>Histamin</vt:lpstr>
      <vt:lpstr>Gamma aminobutyric Acid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Neurotransmitters</dc:title>
  <dc:creator>J.R.Vishnu Shankar</dc:creator>
  <cp:lastModifiedBy>J.R.Vishnu Shankar</cp:lastModifiedBy>
  <cp:revision>12</cp:revision>
  <dcterms:created xsi:type="dcterms:W3CDTF">2020-08-13T12:22:00Z</dcterms:created>
  <dcterms:modified xsi:type="dcterms:W3CDTF">2020-11-22T12:53:09Z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